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75B73C-ABA6-4EED-8305-A38996B50DD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F9F1BC-79C5-4CA3-B406-FBD771B024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8C3B3-450D-438A-A7E3-0CAD6B276F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46595-DA28-497F-9CF8-A2B07A6035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768B1E-024E-43EB-9FB6-92D1C61F16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C3A5E-C93B-4B60-89A5-5D8106F6AA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9584F-0410-4562-ADB8-AAC4CDD2A4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3035C-4B49-4BB0-AC63-6E8F4938D0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282BE-B765-431A-96AD-C8495DA1CE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07A3F-8616-448D-A9C8-815F55F7D0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770B3-1B78-4FD8-AD82-CCE863D42C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D9B1B-C288-481F-8102-4AC7B32943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389A9-3C24-4829-A51D-C0ADA0F7C0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1D89C-09D5-4FD6-A143-8C533B9289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F01ED-9F25-418F-A65A-FE65B7F86E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D27E-97B9-4364-BBCE-CDC8BA7E11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70004-F40B-4D57-8B71-12230DDD02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30956-92DE-47F3-A480-78E3FA7D9F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CDCDE-F2C4-4B99-9C5E-998EE92921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F7EEA-8C30-400D-BA06-E4C5772330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FB75A-BAF8-49A6-B655-EA37F1033A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25EE1-C2B0-4E61-94DA-FF1881D14B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E222B-B5C9-4019-9560-A43E2D8386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2C74C5-8B25-4E85-9B5C-ADE5F0ED0854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68BEE0-E0CB-4405-9107-2881B7A368BC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77440" y="2130425"/>
            <a:ext cx="6189785" cy="1470025"/>
          </a:xfrm>
        </p:spPr>
        <p:txBody>
          <a:bodyPr/>
          <a:lstStyle/>
          <a:p>
            <a:r>
              <a:rPr lang="en-US" sz="5400" dirty="0" smtClean="0"/>
              <a:t>A church in danger</a:t>
            </a:r>
            <a:endParaRPr lang="en-US" sz="54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3600" dirty="0" smtClean="0"/>
              <a:t>1 Timothy 1:1 -7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9"/>
            <a:ext cx="6316662" cy="639762"/>
          </a:xfrm>
        </p:spPr>
        <p:txBody>
          <a:bodyPr/>
          <a:lstStyle/>
          <a:p>
            <a:pPr algn="ctr"/>
            <a:r>
              <a:rPr lang="en-US" sz="4000" b="1" dirty="0" smtClean="0"/>
              <a:t>A church in danger</a:t>
            </a:r>
            <a:endParaRPr lang="en-US" sz="40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984738"/>
            <a:ext cx="6326187" cy="5669279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BACKGROUND</a:t>
            </a:r>
          </a:p>
          <a:p>
            <a:r>
              <a:rPr lang="en-US" sz="2800" b="1" dirty="0" smtClean="0"/>
              <a:t>Letter written by Paul in around 64 AD</a:t>
            </a:r>
          </a:p>
          <a:p>
            <a:r>
              <a:rPr lang="en-US" sz="2800" b="1" dirty="0" smtClean="0"/>
              <a:t>This was while he was journeying between his two Roman imprisonments</a:t>
            </a:r>
          </a:p>
          <a:p>
            <a:r>
              <a:rPr lang="en-US" sz="2800" b="1" dirty="0" smtClean="0"/>
              <a:t>Written to Timothy who he had left in Ephesus to lead the church there</a:t>
            </a:r>
          </a:p>
          <a:p>
            <a:r>
              <a:rPr lang="en-US" sz="2800" b="1" dirty="0" smtClean="0"/>
              <a:t>He is encouraging him in his leadership but the lessons are valid for all time and all believers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4638"/>
            <a:ext cx="8226425" cy="681965"/>
          </a:xfrm>
        </p:spPr>
        <p:txBody>
          <a:bodyPr/>
          <a:lstStyle/>
          <a:p>
            <a:pPr algn="ctr"/>
            <a:r>
              <a:rPr lang="en-US" b="1" dirty="0" smtClean="0"/>
              <a:t>A church in danger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20837"/>
            <a:ext cx="8226425" cy="5022165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INTRODUCTION (1 – 2)</a:t>
            </a:r>
          </a:p>
          <a:p>
            <a:r>
              <a:rPr lang="en-US" sz="3200" b="1" dirty="0" smtClean="0"/>
              <a:t>Paul is a messenger of </a:t>
            </a:r>
            <a:r>
              <a:rPr lang="en-US" sz="3200" b="1" dirty="0"/>
              <a:t>J</a:t>
            </a:r>
            <a:r>
              <a:rPr lang="en-US" sz="3200" b="1" dirty="0" smtClean="0"/>
              <a:t>esus Christ</a:t>
            </a:r>
            <a:endParaRPr lang="en-US" sz="3200" b="1" dirty="0" smtClean="0"/>
          </a:p>
          <a:p>
            <a:r>
              <a:rPr lang="en-US" sz="3200" b="1" dirty="0" smtClean="0"/>
              <a:t>He was called by God for this purpose</a:t>
            </a:r>
          </a:p>
          <a:p>
            <a:r>
              <a:rPr lang="en-US" sz="3200" b="1" dirty="0" smtClean="0"/>
              <a:t>He describes God as our </a:t>
            </a:r>
            <a:r>
              <a:rPr lang="en-US" sz="3200" b="1" dirty="0" err="1" smtClean="0"/>
              <a:t>Saviour</a:t>
            </a:r>
            <a:endParaRPr lang="en-US" sz="3200" b="1" dirty="0" smtClean="0"/>
          </a:p>
          <a:p>
            <a:r>
              <a:rPr lang="en-US" sz="3200" b="1" dirty="0" smtClean="0"/>
              <a:t>Ultimately the one who saves is the Father whose will was fulfilled by the Son</a:t>
            </a:r>
          </a:p>
          <a:p>
            <a:r>
              <a:rPr lang="en-US" sz="3200" b="1" dirty="0" smtClean="0"/>
              <a:t>Our future hope is bound up in Jesus’ work and promise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4638"/>
            <a:ext cx="8226425" cy="681965"/>
          </a:xfrm>
        </p:spPr>
        <p:txBody>
          <a:bodyPr/>
          <a:lstStyle/>
          <a:p>
            <a:pPr algn="ctr"/>
            <a:r>
              <a:rPr lang="en-US" b="1" dirty="0" smtClean="0"/>
              <a:t>A church in danger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20837"/>
            <a:ext cx="8226425" cy="5022165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INTRODUCTION (1 -2)</a:t>
            </a:r>
          </a:p>
          <a:p>
            <a:r>
              <a:rPr lang="en-US" sz="3200" b="1" dirty="0" smtClean="0"/>
              <a:t>Timothy is described as a true son in the faith</a:t>
            </a:r>
          </a:p>
          <a:p>
            <a:r>
              <a:rPr lang="en-US" sz="3200" b="1" dirty="0" smtClean="0"/>
              <a:t>This is in contrast to the false teachers who were troubling the church</a:t>
            </a:r>
          </a:p>
          <a:p>
            <a:r>
              <a:rPr lang="en-US" sz="3200" b="1" dirty="0" smtClean="0"/>
              <a:t>A greeting/prayer for grace, mercy and peace to come from God our Father and Jesus Christ our Lord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4638"/>
            <a:ext cx="8226425" cy="681965"/>
          </a:xfrm>
        </p:spPr>
        <p:txBody>
          <a:bodyPr/>
          <a:lstStyle/>
          <a:p>
            <a:pPr algn="ctr"/>
            <a:r>
              <a:rPr lang="en-US" b="1" dirty="0" smtClean="0"/>
              <a:t>A church in danger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026943"/>
            <a:ext cx="8226425" cy="541606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A STRONG REMINDER (3 – 4)</a:t>
            </a:r>
          </a:p>
          <a:p>
            <a:r>
              <a:rPr lang="en-US" sz="3200" b="1" dirty="0" smtClean="0"/>
              <a:t>Paul reminds Timothy why he was left in Ephesus and what he was to ensure he did</a:t>
            </a:r>
          </a:p>
          <a:p>
            <a:r>
              <a:rPr lang="en-US" sz="3200" b="1" dirty="0" smtClean="0"/>
              <a:t>He must stand firm to ensure that the Ephesians believe true doctrine and are not led astray</a:t>
            </a:r>
          </a:p>
          <a:p>
            <a:r>
              <a:rPr lang="en-US" sz="3200" b="1" dirty="0" smtClean="0"/>
              <a:t>False teaching will result in disputes and controversy </a:t>
            </a:r>
          </a:p>
          <a:p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4638"/>
            <a:ext cx="8226425" cy="681965"/>
          </a:xfrm>
        </p:spPr>
        <p:txBody>
          <a:bodyPr/>
          <a:lstStyle/>
          <a:p>
            <a:pPr algn="ctr"/>
            <a:r>
              <a:rPr lang="en-US" b="1" dirty="0" smtClean="0"/>
              <a:t>A church in danger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153551"/>
            <a:ext cx="8226425" cy="5289451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WHAT WERE THEY TEACHING? (3 – 4)</a:t>
            </a:r>
          </a:p>
          <a:p>
            <a:r>
              <a:rPr lang="en-US" sz="3200" b="1" dirty="0" smtClean="0"/>
              <a:t>Myths/fables – possibly </a:t>
            </a:r>
            <a:r>
              <a:rPr lang="en-US" sz="3200" b="1" dirty="0"/>
              <a:t>J</a:t>
            </a:r>
            <a:r>
              <a:rPr lang="en-US" sz="3200" b="1" dirty="0" smtClean="0"/>
              <a:t>ewish in origin</a:t>
            </a:r>
          </a:p>
          <a:p>
            <a:r>
              <a:rPr lang="en-US" sz="3200" b="1" dirty="0" smtClean="0"/>
              <a:t>Speculation and anecdotes</a:t>
            </a:r>
          </a:p>
          <a:p>
            <a:r>
              <a:rPr lang="en-US" sz="3200" b="1" dirty="0" smtClean="0"/>
              <a:t>An obsession with genealogies</a:t>
            </a:r>
          </a:p>
          <a:p>
            <a:r>
              <a:rPr lang="en-US" sz="3200" b="1" dirty="0" smtClean="0"/>
              <a:t>They may have known their scriptures thoroughly but they majored on minors</a:t>
            </a:r>
          </a:p>
          <a:p>
            <a:r>
              <a:rPr lang="en-US" sz="3200" b="1" dirty="0" smtClean="0"/>
              <a:t>They were neglecting what was really important – the gospel of grace</a:t>
            </a:r>
          </a:p>
          <a:p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4638"/>
            <a:ext cx="8226425" cy="681965"/>
          </a:xfrm>
        </p:spPr>
        <p:txBody>
          <a:bodyPr/>
          <a:lstStyle/>
          <a:p>
            <a:pPr algn="ctr"/>
            <a:r>
              <a:rPr lang="en-US" b="1" dirty="0" smtClean="0"/>
              <a:t>A church in danger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125415"/>
            <a:ext cx="8226425" cy="5317587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WHAT WAS IMPORTANT? (5 – 6)</a:t>
            </a:r>
          </a:p>
          <a:p>
            <a:r>
              <a:rPr lang="en-US" sz="3200" b="1" dirty="0" smtClean="0"/>
              <a:t>God’s commands have a purpose -  to ensure that God’s people</a:t>
            </a:r>
          </a:p>
          <a:p>
            <a:pPr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-	</a:t>
            </a:r>
            <a:r>
              <a:rPr lang="en-US" sz="3200" b="1" dirty="0" smtClean="0"/>
              <a:t>love from a pure heart</a:t>
            </a:r>
          </a:p>
          <a:p>
            <a:pPr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-	have a good conscience</a:t>
            </a:r>
          </a:p>
          <a:p>
            <a:pPr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- 	have a faith that is sincere</a:t>
            </a:r>
          </a:p>
          <a:p>
            <a:r>
              <a:rPr lang="en-US" sz="3200" b="1" dirty="0" smtClean="0"/>
              <a:t>Sadly some had missed these and turned to idle, worthless chatter instead</a:t>
            </a:r>
            <a:endParaRPr lang="en-US" sz="3200" b="1" dirty="0" smtClean="0"/>
          </a:p>
          <a:p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4638"/>
            <a:ext cx="8226425" cy="681965"/>
          </a:xfrm>
        </p:spPr>
        <p:txBody>
          <a:bodyPr/>
          <a:lstStyle/>
          <a:p>
            <a:pPr algn="ctr"/>
            <a:r>
              <a:rPr lang="en-US" b="1" dirty="0" smtClean="0"/>
              <a:t>A church in danger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083213"/>
            <a:ext cx="8226425" cy="535979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THE ROOT OF THE PROBLEM (7)</a:t>
            </a:r>
          </a:p>
          <a:p>
            <a:r>
              <a:rPr lang="en-US" sz="3200" b="1" dirty="0" smtClean="0"/>
              <a:t>It seems that the false teachers were </a:t>
            </a:r>
            <a:r>
              <a:rPr lang="en-US" sz="3200" b="1" dirty="0" err="1" smtClean="0"/>
              <a:t>emphasising</a:t>
            </a:r>
            <a:r>
              <a:rPr lang="en-US" sz="3200" b="1" dirty="0" smtClean="0"/>
              <a:t> a return to the law</a:t>
            </a:r>
          </a:p>
          <a:p>
            <a:r>
              <a:rPr lang="en-US" sz="3200" b="1" dirty="0" smtClean="0"/>
              <a:t>This emphasis detracted from the true gospel of grace</a:t>
            </a:r>
          </a:p>
          <a:p>
            <a:r>
              <a:rPr lang="en-US" sz="3200" b="1" dirty="0" smtClean="0"/>
              <a:t>There are hints that they were like the Pharisees of Jesus’ day – see </a:t>
            </a:r>
            <a:r>
              <a:rPr lang="en-US" sz="3200" b="1" dirty="0"/>
              <a:t>M</a:t>
            </a:r>
            <a:r>
              <a:rPr lang="en-US" sz="3200" b="1" dirty="0" smtClean="0"/>
              <a:t>atthew 23:16 -24</a:t>
            </a:r>
          </a:p>
          <a:p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4639"/>
            <a:ext cx="8226425" cy="358408"/>
          </a:xfrm>
        </p:spPr>
        <p:txBody>
          <a:bodyPr/>
          <a:lstStyle/>
          <a:p>
            <a:pPr algn="ctr"/>
            <a:r>
              <a:rPr lang="en-US" b="1" dirty="0" smtClean="0"/>
              <a:t>A church in danger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970671"/>
            <a:ext cx="8226425" cy="5472331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LESSONS FOR TODAY</a:t>
            </a:r>
          </a:p>
          <a:p>
            <a:r>
              <a:rPr lang="en-US" sz="2800" b="1" dirty="0" smtClean="0"/>
              <a:t>The problem of false teaching is very relevant today</a:t>
            </a:r>
          </a:p>
          <a:p>
            <a:r>
              <a:rPr lang="en-US" sz="2800" b="1" dirty="0" smtClean="0"/>
              <a:t>We must defend the gospel of grace against those who would </a:t>
            </a:r>
            <a:r>
              <a:rPr lang="en-US" sz="2800" b="1" dirty="0" smtClean="0"/>
              <a:t>bind believers in legalism</a:t>
            </a:r>
          </a:p>
          <a:p>
            <a:r>
              <a:rPr lang="en-US" sz="2800" b="1" dirty="0" smtClean="0"/>
              <a:t>We should avoid becoming embroiled in secondary issues that have no bearing on our salvation</a:t>
            </a:r>
          </a:p>
          <a:p>
            <a:r>
              <a:rPr lang="en-US" sz="2800" b="1" dirty="0" smtClean="0"/>
              <a:t>Our faith in Jesus should lead to love for others</a:t>
            </a:r>
          </a:p>
          <a:p>
            <a:r>
              <a:rPr lang="en-US" sz="2800" b="1" dirty="0" smtClean="0"/>
              <a:t>True doctrine will lead to true love, false doctrine will lead us astray</a:t>
            </a:r>
          </a:p>
          <a:p>
            <a:endParaRPr lang="en-US" sz="3200" b="1" dirty="0"/>
          </a:p>
          <a:p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1226_sllide">
  <a:themeElements>
    <a:clrScheme name="Office Theme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chri_1226_sllide</Template>
  <TotalTime>45</TotalTime>
  <Words>427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chri_1226_sllide</vt:lpstr>
      <vt:lpstr>1_Default Design</vt:lpstr>
      <vt:lpstr>A church in danger</vt:lpstr>
      <vt:lpstr>A church in danger</vt:lpstr>
      <vt:lpstr>A church in danger</vt:lpstr>
      <vt:lpstr>A church in danger</vt:lpstr>
      <vt:lpstr>A church in danger</vt:lpstr>
      <vt:lpstr>A church in danger</vt:lpstr>
      <vt:lpstr>A church in danger</vt:lpstr>
      <vt:lpstr>A church in danger</vt:lpstr>
      <vt:lpstr>A church in danger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church in danger</dc:title>
  <dc:creator>User</dc:creator>
  <cp:lastModifiedBy>User</cp:lastModifiedBy>
  <cp:revision>11</cp:revision>
  <dcterms:created xsi:type="dcterms:W3CDTF">2018-03-15T09:50:49Z</dcterms:created>
  <dcterms:modified xsi:type="dcterms:W3CDTF">2018-03-15T10:36:38Z</dcterms:modified>
</cp:coreProperties>
</file>